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335" r:id="rId5"/>
    <p:sldId id="375" r:id="rId6"/>
    <p:sldId id="428" r:id="rId7"/>
    <p:sldId id="412" r:id="rId8"/>
    <p:sldId id="422" r:id="rId9"/>
    <p:sldId id="423" r:id="rId10"/>
    <p:sldId id="415" r:id="rId11"/>
    <p:sldId id="424" r:id="rId12"/>
    <p:sldId id="425" r:id="rId13"/>
    <p:sldId id="426" r:id="rId14"/>
    <p:sldId id="427" r:id="rId15"/>
    <p:sldId id="408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2799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Jing L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94" y="1389133"/>
            <a:ext cx="11699213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MExD: An Expert-Infused Diffusion Model for Whole-Slide Image Classification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10065655" y="5245160"/>
            <a:ext cx="16205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CVPR 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85160" y="4902835"/>
            <a:ext cx="594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/>
              <a:t>：</a:t>
            </a:r>
            <a:r>
              <a:rPr lang="en-US" altLang="zh-CN" dirty="0"/>
              <a:t>thttps://github.com/JWZhao-uestc/MExD</a:t>
            </a:r>
            <a:endParaRPr lang="en-US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0390" y="2759710"/>
            <a:ext cx="8607425" cy="1635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275" y="1482725"/>
            <a:ext cx="9500870" cy="4517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1818005"/>
            <a:ext cx="5615305" cy="3794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645" y="1818005"/>
            <a:ext cx="5090795" cy="3710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7817"/>
          <a:stretch>
            <a:fillRect/>
          </a:stretch>
        </p:blipFill>
        <p:spPr>
          <a:xfrm>
            <a:off x="6464300" y="2117090"/>
            <a:ext cx="5633085" cy="3431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4050"/>
            <a:ext cx="5151120" cy="3489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  <a:endParaRPr kumimoji="1" lang="en-US" altLang="zh-CN" sz="8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89145" y="2325370"/>
            <a:ext cx="7461885" cy="2207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1.Breaking down WSIs into manageable patches to extract features and then com-bining them into a final representation for classification. A significant issue is data imbalance: within a bag, positive instances  are often vastly outnumbered by negative ones.This imbalance can bias the model toward the majority class, leading it to overlook or misclassify important minority instances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330960"/>
            <a:ext cx="4160520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860" y="1641475"/>
            <a:ext cx="10134600" cy="4183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562248"/>
            <a:ext cx="10515600" cy="482946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830" y="933450"/>
            <a:ext cx="89154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4060" y="1534160"/>
            <a:ext cx="5344160" cy="515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05" y="2481580"/>
            <a:ext cx="5745480" cy="1577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70" y="4418965"/>
            <a:ext cx="6664325" cy="702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55" y="5556885"/>
            <a:ext cx="5205730" cy="614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4370" y="1230630"/>
            <a:ext cx="5894070" cy="1148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533"/>
          <a:stretch>
            <a:fillRect/>
          </a:stretch>
        </p:blipFill>
        <p:spPr>
          <a:xfrm>
            <a:off x="2809240" y="2430780"/>
            <a:ext cx="6299200" cy="1161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05" y="3755390"/>
            <a:ext cx="6367145" cy="729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735" y="4648200"/>
            <a:ext cx="5628640" cy="1870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0365" y="1408430"/>
            <a:ext cx="5855335" cy="2020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90" y="3942080"/>
            <a:ext cx="6686550" cy="974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2223"/>
            <a:ext cx="10515600" cy="482946"/>
          </a:xfrm>
        </p:spPr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0730" y="956945"/>
            <a:ext cx="8738870" cy="5536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2055495"/>
            <a:ext cx="6379210" cy="30118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755</Words>
  <Application>WPS 演示</Application>
  <PresentationFormat>宽屏</PresentationFormat>
  <Paragraphs>46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等线</vt:lpstr>
      <vt:lpstr>微软雅黑</vt:lpstr>
      <vt:lpstr>Arial Unicode MS</vt:lpstr>
      <vt:lpstr>Calibri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小黑黑</cp:lastModifiedBy>
  <cp:revision>1824</cp:revision>
  <dcterms:created xsi:type="dcterms:W3CDTF">2017-04-22T07:59:00Z</dcterms:created>
  <dcterms:modified xsi:type="dcterms:W3CDTF">2025-08-29T00:50:22Z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88E4F6527C1F4C4FAA7F1AC0BF0F7D2C_13</vt:lpwstr>
  </property>
</Properties>
</file>